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466"/>
    <p:restoredTop sz="94653"/>
  </p:normalViewPr>
  <p:slideViewPr>
    <p:cSldViewPr snapToGrid="0">
      <p:cViewPr varScale="1">
        <p:scale>
          <a:sx n="113" d="100"/>
          <a:sy n="113" d="100"/>
        </p:scale>
        <p:origin x="4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0.png>
</file>

<file path=ppt/media/image12.png>
</file>

<file path=ppt/media/image14.png>
</file>

<file path=ppt/media/image2.png>
</file>

<file path=ppt/media/image4.png>
</file>

<file path=ppt/media/image6.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C6F28-AFBD-6F3D-FBBD-F721DD5195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FA1FD1-8ED8-6BA1-A47A-4218F810AF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3E21EF-3F9D-F5F5-5F2F-199ED672AC1D}"/>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5" name="Footer Placeholder 4">
            <a:extLst>
              <a:ext uri="{FF2B5EF4-FFF2-40B4-BE49-F238E27FC236}">
                <a16:creationId xmlns:a16="http://schemas.microsoft.com/office/drawing/2014/main" id="{E373D5E9-7CEC-12F5-8126-5FE9D9AD68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B7E65E-6D9A-43BF-F46D-FDDFC9E1933B}"/>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014869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1D5B-4703-B07C-81AE-6FE498D4BF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7D2E82-9035-EE4B-69A4-17A2966177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8D151D-8B34-A0F6-ECD7-C1B5F0879B40}"/>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5" name="Footer Placeholder 4">
            <a:extLst>
              <a:ext uri="{FF2B5EF4-FFF2-40B4-BE49-F238E27FC236}">
                <a16:creationId xmlns:a16="http://schemas.microsoft.com/office/drawing/2014/main" id="{D98A7327-39ED-D8CF-F4DA-379AF6C06E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D22076-ECC4-8FC7-1CC8-46F2A0803DE7}"/>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734722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DDDE8E-30E3-6DC7-25BF-DBF8711CC9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9A32426-73E0-638A-58AD-856CB5D642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BCF85C-C561-043A-D67B-7938BB087A02}"/>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5" name="Footer Placeholder 4">
            <a:extLst>
              <a:ext uri="{FF2B5EF4-FFF2-40B4-BE49-F238E27FC236}">
                <a16:creationId xmlns:a16="http://schemas.microsoft.com/office/drawing/2014/main" id="{515A864F-9D16-68D4-7FB5-CFBC6EAEDA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B9B88-419E-83C6-8711-6E2D470FA9D8}"/>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1939713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7C585-3D6A-99A5-74CC-11085C8CA1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78B745-3D08-BDC1-7274-96D9F6CFFC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5B366B-0881-F64E-028E-B56DB7B2582B}"/>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5" name="Footer Placeholder 4">
            <a:extLst>
              <a:ext uri="{FF2B5EF4-FFF2-40B4-BE49-F238E27FC236}">
                <a16:creationId xmlns:a16="http://schemas.microsoft.com/office/drawing/2014/main" id="{EEF1C93A-3439-A0D8-0488-5A87AC3E33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DB7D54-3B41-8247-BFE2-A338F72BF76E}"/>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704495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89AFB-B4E9-4D82-2BDB-D036874EA9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1CCC96-45ED-C165-924A-2843A8B1AB4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8FD3AB-D07B-64C2-913C-FC686038895A}"/>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5" name="Footer Placeholder 4">
            <a:extLst>
              <a:ext uri="{FF2B5EF4-FFF2-40B4-BE49-F238E27FC236}">
                <a16:creationId xmlns:a16="http://schemas.microsoft.com/office/drawing/2014/main" id="{26E28C02-C213-65C1-0559-8045BE031C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8E1F90-44C9-1CD0-0B9D-206F579E835B}"/>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2466444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7588A-1C67-2AFA-4C13-58559A031E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152846-2E86-E608-E3CB-6C0E74E2FB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92A2DD-D39F-CABB-4840-10C97DB22DC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014E6C-9740-ABF6-F4A7-8CD5530F42F1}"/>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6" name="Footer Placeholder 5">
            <a:extLst>
              <a:ext uri="{FF2B5EF4-FFF2-40B4-BE49-F238E27FC236}">
                <a16:creationId xmlns:a16="http://schemas.microsoft.com/office/drawing/2014/main" id="{D85F2250-BBAA-6D3B-9735-E3257BCC3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1B15F2-BC12-D94D-E00F-FB6F6CA56BC6}"/>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614629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43880-F555-AD97-7737-DC33F64562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438A14-C092-DAC0-F4A1-2B9C4456BE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A072F8-B3D0-DB77-836C-676F5C6C2E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B3C193-1149-C6E5-45F9-00D0C302D5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B7C317-3D47-071E-0EAC-98A3F84086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E03A43B-7D2A-BFBE-87AF-541818C25C2F}"/>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8" name="Footer Placeholder 7">
            <a:extLst>
              <a:ext uri="{FF2B5EF4-FFF2-40B4-BE49-F238E27FC236}">
                <a16:creationId xmlns:a16="http://schemas.microsoft.com/office/drawing/2014/main" id="{95813122-45FF-ECD1-456F-AE2DB636346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54BB8FB-B11E-C232-9413-8D674E5C209C}"/>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996688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8D117-9D63-5D2E-2E96-7D2A4F1B15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B75C4E-C1A9-AA98-4E1B-457668E37508}"/>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4" name="Footer Placeholder 3">
            <a:extLst>
              <a:ext uri="{FF2B5EF4-FFF2-40B4-BE49-F238E27FC236}">
                <a16:creationId xmlns:a16="http://schemas.microsoft.com/office/drawing/2014/main" id="{0511F6E7-1B4F-88E1-B66F-781BAE4DCA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878DDF4-4E4C-1AEB-6E68-78F3D63249E5}"/>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514603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07ECB3-3497-48F1-4FCF-CE75E41836D4}"/>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3" name="Footer Placeholder 2">
            <a:extLst>
              <a:ext uri="{FF2B5EF4-FFF2-40B4-BE49-F238E27FC236}">
                <a16:creationId xmlns:a16="http://schemas.microsoft.com/office/drawing/2014/main" id="{5D9A959F-3A43-3007-4753-777331F0FED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863BE5-4DCE-ED14-7B47-F30A1F81B142}"/>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871674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A8D97-B2E2-5D0D-C2CC-55A0F7E03C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889918-3772-A23C-03DB-EB5B82A0D6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2835D9-8018-FC4C-C0AD-A58F801655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3A3B03-B403-C764-F2E6-6FA93A628429}"/>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6" name="Footer Placeholder 5">
            <a:extLst>
              <a:ext uri="{FF2B5EF4-FFF2-40B4-BE49-F238E27FC236}">
                <a16:creationId xmlns:a16="http://schemas.microsoft.com/office/drawing/2014/main" id="{430C70D2-DA56-5503-717E-81C867E812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5112B9-64DF-A43B-01F8-EB7FCC3057BD}"/>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906692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851A4-0D53-3F53-B101-1E33E50D64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3ADDC6-2CC0-6F6C-02BB-9C574FCC67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8F17394-3077-5302-CD02-679BE71EEF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B85E4A-83C3-4C2A-4AB3-2927E9EE8299}"/>
              </a:ext>
            </a:extLst>
          </p:cNvPr>
          <p:cNvSpPr>
            <a:spLocks noGrp="1"/>
          </p:cNvSpPr>
          <p:nvPr>
            <p:ph type="dt" sz="half" idx="10"/>
          </p:nvPr>
        </p:nvSpPr>
        <p:spPr/>
        <p:txBody>
          <a:bodyPr/>
          <a:lstStyle/>
          <a:p>
            <a:fld id="{8A802AF3-41D2-CA47-836E-A55AC4D5B206}" type="datetimeFigureOut">
              <a:rPr lang="en-US" smtClean="0"/>
              <a:t>11/4/24</a:t>
            </a:fld>
            <a:endParaRPr lang="en-US"/>
          </a:p>
        </p:txBody>
      </p:sp>
      <p:sp>
        <p:nvSpPr>
          <p:cNvPr id="6" name="Footer Placeholder 5">
            <a:extLst>
              <a:ext uri="{FF2B5EF4-FFF2-40B4-BE49-F238E27FC236}">
                <a16:creationId xmlns:a16="http://schemas.microsoft.com/office/drawing/2014/main" id="{2312BCEA-CBE8-A343-5E01-4C7330693E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1AA044-3221-97B5-5A5C-6D031E5BA601}"/>
              </a:ext>
            </a:extLst>
          </p:cNvPr>
          <p:cNvSpPr>
            <a:spLocks noGrp="1"/>
          </p:cNvSpPr>
          <p:nvPr>
            <p:ph type="sldNum" sz="quarter" idx="12"/>
          </p:nvPr>
        </p:nvSpPr>
        <p:spPr/>
        <p:txBody>
          <a:bodyPr/>
          <a:lstStyle/>
          <a:p>
            <a:fld id="{4D736339-3900-2B4A-93F4-D934630AFD92}" type="slidenum">
              <a:rPr lang="en-US" smtClean="0"/>
              <a:t>‹#›</a:t>
            </a:fld>
            <a:endParaRPr lang="en-US"/>
          </a:p>
        </p:txBody>
      </p:sp>
    </p:spTree>
    <p:extLst>
      <p:ext uri="{BB962C8B-B14F-4D97-AF65-F5344CB8AC3E}">
        <p14:creationId xmlns:p14="http://schemas.microsoft.com/office/powerpoint/2010/main" val="355755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F143AA-556A-6098-47CA-946F5B11ED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7EE2B89-F742-A179-1D72-E2C174D36E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C34E6B-2CFF-ED45-CEEA-0D426B990B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A802AF3-41D2-CA47-836E-A55AC4D5B206}" type="datetimeFigureOut">
              <a:rPr lang="en-US" smtClean="0"/>
              <a:t>11/4/24</a:t>
            </a:fld>
            <a:endParaRPr lang="en-US"/>
          </a:p>
        </p:txBody>
      </p:sp>
      <p:sp>
        <p:nvSpPr>
          <p:cNvPr id="5" name="Footer Placeholder 4">
            <a:extLst>
              <a:ext uri="{FF2B5EF4-FFF2-40B4-BE49-F238E27FC236}">
                <a16:creationId xmlns:a16="http://schemas.microsoft.com/office/drawing/2014/main" id="{5D71134D-6EB9-FC67-5251-157ACB9FEA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598EAD4-C8D5-504C-9358-8FC5003F85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D736339-3900-2B4A-93F4-D934630AFD92}" type="slidenum">
              <a:rPr lang="en-US" smtClean="0"/>
              <a:t>‹#›</a:t>
            </a:fld>
            <a:endParaRPr lang="en-US"/>
          </a:p>
        </p:txBody>
      </p:sp>
    </p:spTree>
    <p:extLst>
      <p:ext uri="{BB962C8B-B14F-4D97-AF65-F5344CB8AC3E}">
        <p14:creationId xmlns:p14="http://schemas.microsoft.com/office/powerpoint/2010/main" val="35594352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BB3C7-1461-45F6-F7E5-2D58D171725A}"/>
              </a:ext>
            </a:extLst>
          </p:cNvPr>
          <p:cNvSpPr>
            <a:spLocks noGrp="1"/>
          </p:cNvSpPr>
          <p:nvPr>
            <p:ph type="ctrTitle"/>
          </p:nvPr>
        </p:nvSpPr>
        <p:spPr/>
        <p:txBody>
          <a:bodyPr/>
          <a:lstStyle/>
          <a:p>
            <a:r>
              <a:rPr lang="en-US" dirty="0"/>
              <a:t>October Review Slides 1</a:t>
            </a:r>
          </a:p>
        </p:txBody>
      </p:sp>
      <p:sp>
        <p:nvSpPr>
          <p:cNvPr id="3" name="Subtitle 2">
            <a:extLst>
              <a:ext uri="{FF2B5EF4-FFF2-40B4-BE49-F238E27FC236}">
                <a16:creationId xmlns:a16="http://schemas.microsoft.com/office/drawing/2014/main" id="{C8D1E9C6-39E0-AB96-73FF-5BC548F29D47}"/>
              </a:ext>
            </a:extLst>
          </p:cNvPr>
          <p:cNvSpPr>
            <a:spLocks noGrp="1"/>
          </p:cNvSpPr>
          <p:nvPr>
            <p:ph type="subTitle" idx="1"/>
          </p:nvPr>
        </p:nvSpPr>
        <p:spPr/>
        <p:txBody>
          <a:bodyPr/>
          <a:lstStyle/>
          <a:p>
            <a:r>
              <a:rPr lang="en-US" dirty="0"/>
              <a:t>Aneesh Batchu</a:t>
            </a:r>
          </a:p>
          <a:p>
            <a:r>
              <a:rPr lang="en-US" dirty="0"/>
              <a:t>November 4, 2024</a:t>
            </a:r>
          </a:p>
        </p:txBody>
      </p:sp>
    </p:spTree>
    <p:extLst>
      <p:ext uri="{BB962C8B-B14F-4D97-AF65-F5344CB8AC3E}">
        <p14:creationId xmlns:p14="http://schemas.microsoft.com/office/powerpoint/2010/main" val="25728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6DE38-E79C-8996-847F-7BEEFF3199C7}"/>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4217BF1F-4136-B61B-4EA2-7894F47129DD}"/>
              </a:ext>
            </a:extLst>
          </p:cNvPr>
          <p:cNvPicPr>
            <a:picLocks noGrp="1" noChangeAspect="1"/>
          </p:cNvPicPr>
          <p:nvPr>
            <p:ph idx="1"/>
          </p:nvPr>
        </p:nvPicPr>
        <p:blipFill>
          <a:blip r:embed="rId2"/>
          <a:stretch>
            <a:fillRect/>
          </a:stretch>
        </p:blipFill>
        <p:spPr>
          <a:xfrm>
            <a:off x="6096000" y="1903932"/>
            <a:ext cx="5801784" cy="4351338"/>
          </a:xfrm>
          <a:prstGeom prst="rect">
            <a:avLst/>
          </a:prstGeom>
        </p:spPr>
      </p:pic>
      <p:pic>
        <p:nvPicPr>
          <p:cNvPr id="6" name="Picture 5">
            <a:extLst>
              <a:ext uri="{FF2B5EF4-FFF2-40B4-BE49-F238E27FC236}">
                <a16:creationId xmlns:a16="http://schemas.microsoft.com/office/drawing/2014/main" id="{9C2AF1B2-87FD-7D96-2C53-524960B24A7A}"/>
              </a:ext>
            </a:extLst>
          </p:cNvPr>
          <p:cNvPicPr>
            <a:picLocks noChangeAspect="1"/>
          </p:cNvPicPr>
          <p:nvPr/>
        </p:nvPicPr>
        <p:blipFill>
          <a:blip r:embed="rId3"/>
          <a:stretch>
            <a:fillRect/>
          </a:stretch>
        </p:blipFill>
        <p:spPr>
          <a:xfrm>
            <a:off x="567981" y="1903932"/>
            <a:ext cx="5803392" cy="4352544"/>
          </a:xfrm>
          <a:prstGeom prst="rect">
            <a:avLst/>
          </a:prstGeom>
        </p:spPr>
      </p:pic>
      <p:sp>
        <p:nvSpPr>
          <p:cNvPr id="4" name="TextBox 3">
            <a:extLst>
              <a:ext uri="{FF2B5EF4-FFF2-40B4-BE49-F238E27FC236}">
                <a16:creationId xmlns:a16="http://schemas.microsoft.com/office/drawing/2014/main" id="{514E5E07-DEDA-6E42-5C42-9F0CD9749E1F}"/>
              </a:ext>
            </a:extLst>
          </p:cNvPr>
          <p:cNvSpPr txBox="1"/>
          <p:nvPr/>
        </p:nvSpPr>
        <p:spPr>
          <a:xfrm>
            <a:off x="7264400" y="3606425"/>
            <a:ext cx="1789289" cy="307777"/>
          </a:xfrm>
          <a:prstGeom prst="rect">
            <a:avLst/>
          </a:prstGeom>
          <a:noFill/>
        </p:spPr>
        <p:txBody>
          <a:bodyPr wrap="square" rtlCol="0">
            <a:spAutoFit/>
          </a:bodyPr>
          <a:lstStyle/>
          <a:p>
            <a:r>
              <a:rPr lang="en-US" sz="1400" dirty="0"/>
              <a:t>Grid size = 1 meter</a:t>
            </a:r>
          </a:p>
        </p:txBody>
      </p:sp>
    </p:spTree>
    <p:extLst>
      <p:ext uri="{BB962C8B-B14F-4D97-AF65-F5344CB8AC3E}">
        <p14:creationId xmlns:p14="http://schemas.microsoft.com/office/powerpoint/2010/main" val="1589282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B3B05-3F4B-5B39-CCCD-A8BBE233C1AD}"/>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C898976B-D8EA-2A45-7D2B-1416533AB258}"/>
              </a:ext>
            </a:extLst>
          </p:cNvPr>
          <p:cNvPicPr>
            <a:picLocks noGrp="1" noChangeAspect="1"/>
          </p:cNvPicPr>
          <p:nvPr>
            <p:ph idx="1"/>
          </p:nvPr>
        </p:nvPicPr>
        <p:blipFill>
          <a:blip r:embed="rId2"/>
          <a:stretch>
            <a:fillRect/>
          </a:stretch>
        </p:blipFill>
        <p:spPr>
          <a:xfrm>
            <a:off x="6096000" y="2016999"/>
            <a:ext cx="5801784" cy="4351338"/>
          </a:xfrm>
          <a:prstGeom prst="rect">
            <a:avLst/>
          </a:prstGeom>
        </p:spPr>
      </p:pic>
      <p:pic>
        <p:nvPicPr>
          <p:cNvPr id="6" name="Picture 5">
            <a:extLst>
              <a:ext uri="{FF2B5EF4-FFF2-40B4-BE49-F238E27FC236}">
                <a16:creationId xmlns:a16="http://schemas.microsoft.com/office/drawing/2014/main" id="{38165DE7-54E9-A530-EA1B-557547C6E618}"/>
              </a:ext>
            </a:extLst>
          </p:cNvPr>
          <p:cNvPicPr>
            <a:picLocks noChangeAspect="1"/>
          </p:cNvPicPr>
          <p:nvPr/>
        </p:nvPicPr>
        <p:blipFill>
          <a:blip r:embed="rId3"/>
          <a:stretch>
            <a:fillRect/>
          </a:stretch>
        </p:blipFill>
        <p:spPr>
          <a:xfrm>
            <a:off x="294216" y="2015793"/>
            <a:ext cx="5803392" cy="4352544"/>
          </a:xfrm>
          <a:prstGeom prst="rect">
            <a:avLst/>
          </a:prstGeom>
        </p:spPr>
      </p:pic>
      <p:sp>
        <p:nvSpPr>
          <p:cNvPr id="4" name="TextBox 3">
            <a:extLst>
              <a:ext uri="{FF2B5EF4-FFF2-40B4-BE49-F238E27FC236}">
                <a16:creationId xmlns:a16="http://schemas.microsoft.com/office/drawing/2014/main" id="{FB2C1F82-4E9D-6F9B-B16D-DEE9096E27BE}"/>
              </a:ext>
            </a:extLst>
          </p:cNvPr>
          <p:cNvSpPr txBox="1"/>
          <p:nvPr/>
        </p:nvSpPr>
        <p:spPr>
          <a:xfrm>
            <a:off x="6948311" y="3275111"/>
            <a:ext cx="1789289" cy="307777"/>
          </a:xfrm>
          <a:prstGeom prst="rect">
            <a:avLst/>
          </a:prstGeom>
          <a:noFill/>
        </p:spPr>
        <p:txBody>
          <a:bodyPr wrap="square" rtlCol="0">
            <a:spAutoFit/>
          </a:bodyPr>
          <a:lstStyle/>
          <a:p>
            <a:r>
              <a:rPr lang="en-US" sz="1400" dirty="0"/>
              <a:t>Grid size = 1 meter</a:t>
            </a:r>
          </a:p>
        </p:txBody>
      </p:sp>
    </p:spTree>
    <p:extLst>
      <p:ext uri="{BB962C8B-B14F-4D97-AF65-F5344CB8AC3E}">
        <p14:creationId xmlns:p14="http://schemas.microsoft.com/office/powerpoint/2010/main" val="468231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5B155-C418-00D6-37CB-1E8ED2A33B63}"/>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B59FC5A9-C9C4-1ECA-D598-9A8F6CC342F1}"/>
              </a:ext>
            </a:extLst>
          </p:cNvPr>
          <p:cNvPicPr>
            <a:picLocks noGrp="1" noChangeAspect="1"/>
          </p:cNvPicPr>
          <p:nvPr>
            <p:ph idx="1"/>
          </p:nvPr>
        </p:nvPicPr>
        <p:blipFill>
          <a:blip r:embed="rId2"/>
          <a:stretch>
            <a:fillRect/>
          </a:stretch>
        </p:blipFill>
        <p:spPr>
          <a:xfrm>
            <a:off x="5864646" y="1822890"/>
            <a:ext cx="5801784" cy="4351338"/>
          </a:xfrm>
          <a:prstGeom prst="rect">
            <a:avLst/>
          </a:prstGeom>
        </p:spPr>
      </p:pic>
      <p:pic>
        <p:nvPicPr>
          <p:cNvPr id="6" name="Picture 5">
            <a:extLst>
              <a:ext uri="{FF2B5EF4-FFF2-40B4-BE49-F238E27FC236}">
                <a16:creationId xmlns:a16="http://schemas.microsoft.com/office/drawing/2014/main" id="{674E23E8-93BF-C888-151E-231A67D37665}"/>
              </a:ext>
            </a:extLst>
          </p:cNvPr>
          <p:cNvPicPr>
            <a:picLocks noChangeAspect="1"/>
          </p:cNvPicPr>
          <p:nvPr/>
        </p:nvPicPr>
        <p:blipFill>
          <a:blip r:embed="rId3"/>
          <a:stretch>
            <a:fillRect/>
          </a:stretch>
        </p:blipFill>
        <p:spPr>
          <a:xfrm>
            <a:off x="292608" y="1821684"/>
            <a:ext cx="5803392" cy="4352544"/>
          </a:xfrm>
          <a:prstGeom prst="rect">
            <a:avLst/>
          </a:prstGeom>
        </p:spPr>
      </p:pic>
      <p:sp>
        <p:nvSpPr>
          <p:cNvPr id="4" name="TextBox 3">
            <a:extLst>
              <a:ext uri="{FF2B5EF4-FFF2-40B4-BE49-F238E27FC236}">
                <a16:creationId xmlns:a16="http://schemas.microsoft.com/office/drawing/2014/main" id="{638A5436-5CE3-5520-5D89-1C9F804C8997}"/>
              </a:ext>
            </a:extLst>
          </p:cNvPr>
          <p:cNvSpPr txBox="1"/>
          <p:nvPr/>
        </p:nvSpPr>
        <p:spPr>
          <a:xfrm>
            <a:off x="6677378" y="2804914"/>
            <a:ext cx="1789289" cy="307777"/>
          </a:xfrm>
          <a:prstGeom prst="rect">
            <a:avLst/>
          </a:prstGeom>
          <a:noFill/>
        </p:spPr>
        <p:txBody>
          <a:bodyPr wrap="square" rtlCol="0">
            <a:spAutoFit/>
          </a:bodyPr>
          <a:lstStyle/>
          <a:p>
            <a:r>
              <a:rPr lang="en-US" sz="1400" dirty="0"/>
              <a:t>Grid size = 1 meter</a:t>
            </a:r>
          </a:p>
        </p:txBody>
      </p:sp>
    </p:spTree>
    <p:extLst>
      <p:ext uri="{BB962C8B-B14F-4D97-AF65-F5344CB8AC3E}">
        <p14:creationId xmlns:p14="http://schemas.microsoft.com/office/powerpoint/2010/main" val="363982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1AD86-C883-5C3E-7462-5056BB79A359}"/>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21323D3B-93F7-18D3-2E13-D2B497F8B776}"/>
              </a:ext>
            </a:extLst>
          </p:cNvPr>
          <p:cNvPicPr>
            <a:picLocks noGrp="1" noChangeAspect="1"/>
          </p:cNvPicPr>
          <p:nvPr>
            <p:ph idx="1"/>
          </p:nvPr>
        </p:nvPicPr>
        <p:blipFill>
          <a:blip r:embed="rId2"/>
          <a:stretch>
            <a:fillRect/>
          </a:stretch>
        </p:blipFill>
        <p:spPr>
          <a:xfrm>
            <a:off x="6004409" y="1792575"/>
            <a:ext cx="5801784" cy="4351338"/>
          </a:xfrm>
          <a:prstGeom prst="rect">
            <a:avLst/>
          </a:prstGeom>
        </p:spPr>
      </p:pic>
      <p:pic>
        <p:nvPicPr>
          <p:cNvPr id="6" name="Picture 5">
            <a:extLst>
              <a:ext uri="{FF2B5EF4-FFF2-40B4-BE49-F238E27FC236}">
                <a16:creationId xmlns:a16="http://schemas.microsoft.com/office/drawing/2014/main" id="{B9D8344F-A0C5-BCF5-3F9E-6ADB6029C68E}"/>
              </a:ext>
            </a:extLst>
          </p:cNvPr>
          <p:cNvPicPr>
            <a:picLocks noChangeAspect="1"/>
          </p:cNvPicPr>
          <p:nvPr/>
        </p:nvPicPr>
        <p:blipFill>
          <a:blip r:embed="rId3"/>
          <a:stretch>
            <a:fillRect/>
          </a:stretch>
        </p:blipFill>
        <p:spPr>
          <a:xfrm>
            <a:off x="292608" y="1791369"/>
            <a:ext cx="5803392" cy="4352544"/>
          </a:xfrm>
          <a:prstGeom prst="rect">
            <a:avLst/>
          </a:prstGeom>
        </p:spPr>
      </p:pic>
      <p:sp>
        <p:nvSpPr>
          <p:cNvPr id="3" name="TextBox 2">
            <a:extLst>
              <a:ext uri="{FF2B5EF4-FFF2-40B4-BE49-F238E27FC236}">
                <a16:creationId xmlns:a16="http://schemas.microsoft.com/office/drawing/2014/main" id="{204C4742-9CA3-FEFC-F686-5723D6532472}"/>
              </a:ext>
            </a:extLst>
          </p:cNvPr>
          <p:cNvSpPr txBox="1"/>
          <p:nvPr/>
        </p:nvSpPr>
        <p:spPr>
          <a:xfrm>
            <a:off x="6812844" y="2466248"/>
            <a:ext cx="1789289" cy="307777"/>
          </a:xfrm>
          <a:prstGeom prst="rect">
            <a:avLst/>
          </a:prstGeom>
          <a:noFill/>
        </p:spPr>
        <p:txBody>
          <a:bodyPr wrap="square" rtlCol="0">
            <a:spAutoFit/>
          </a:bodyPr>
          <a:lstStyle/>
          <a:p>
            <a:r>
              <a:rPr lang="en-US" sz="1400" dirty="0"/>
              <a:t>Grid size = 1 meter</a:t>
            </a:r>
          </a:p>
        </p:txBody>
      </p:sp>
    </p:spTree>
    <p:extLst>
      <p:ext uri="{BB962C8B-B14F-4D97-AF65-F5344CB8AC3E}">
        <p14:creationId xmlns:p14="http://schemas.microsoft.com/office/powerpoint/2010/main" val="961443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C13A5-340D-6327-A57D-676433A4AB5C}"/>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6906EB25-DE2E-BF08-008A-2643E02161DB}"/>
              </a:ext>
            </a:extLst>
          </p:cNvPr>
          <p:cNvPicPr>
            <a:picLocks noGrp="1" noChangeAspect="1"/>
          </p:cNvPicPr>
          <p:nvPr>
            <p:ph idx="1"/>
          </p:nvPr>
        </p:nvPicPr>
        <p:blipFill>
          <a:blip r:embed="rId2"/>
          <a:stretch>
            <a:fillRect/>
          </a:stretch>
        </p:blipFill>
        <p:spPr>
          <a:xfrm>
            <a:off x="5695235" y="1859901"/>
            <a:ext cx="5801784" cy="4351338"/>
          </a:xfrm>
          <a:prstGeom prst="rect">
            <a:avLst/>
          </a:prstGeom>
        </p:spPr>
      </p:pic>
      <p:pic>
        <p:nvPicPr>
          <p:cNvPr id="6" name="Picture 5">
            <a:extLst>
              <a:ext uri="{FF2B5EF4-FFF2-40B4-BE49-F238E27FC236}">
                <a16:creationId xmlns:a16="http://schemas.microsoft.com/office/drawing/2014/main" id="{F317CD93-3526-B433-990D-C2413251F02D}"/>
              </a:ext>
            </a:extLst>
          </p:cNvPr>
          <p:cNvPicPr>
            <a:picLocks noChangeAspect="1"/>
          </p:cNvPicPr>
          <p:nvPr/>
        </p:nvPicPr>
        <p:blipFill>
          <a:blip r:embed="rId3"/>
          <a:stretch>
            <a:fillRect/>
          </a:stretch>
        </p:blipFill>
        <p:spPr>
          <a:xfrm>
            <a:off x="292608" y="1859901"/>
            <a:ext cx="5803392" cy="4352544"/>
          </a:xfrm>
          <a:prstGeom prst="rect">
            <a:avLst/>
          </a:prstGeom>
        </p:spPr>
      </p:pic>
      <p:sp>
        <p:nvSpPr>
          <p:cNvPr id="3" name="TextBox 2">
            <a:extLst>
              <a:ext uri="{FF2B5EF4-FFF2-40B4-BE49-F238E27FC236}">
                <a16:creationId xmlns:a16="http://schemas.microsoft.com/office/drawing/2014/main" id="{93AC5315-BE71-3646-A418-3235F3A702DD}"/>
              </a:ext>
            </a:extLst>
          </p:cNvPr>
          <p:cNvSpPr txBox="1"/>
          <p:nvPr/>
        </p:nvSpPr>
        <p:spPr>
          <a:xfrm>
            <a:off x="6564489" y="2692025"/>
            <a:ext cx="1789289" cy="307777"/>
          </a:xfrm>
          <a:prstGeom prst="rect">
            <a:avLst/>
          </a:prstGeom>
          <a:noFill/>
        </p:spPr>
        <p:txBody>
          <a:bodyPr wrap="square" rtlCol="0">
            <a:spAutoFit/>
          </a:bodyPr>
          <a:lstStyle/>
          <a:p>
            <a:r>
              <a:rPr lang="en-US" sz="1400" dirty="0"/>
              <a:t>Grid size = 1 meter</a:t>
            </a:r>
          </a:p>
        </p:txBody>
      </p:sp>
    </p:spTree>
    <p:extLst>
      <p:ext uri="{BB962C8B-B14F-4D97-AF65-F5344CB8AC3E}">
        <p14:creationId xmlns:p14="http://schemas.microsoft.com/office/powerpoint/2010/main" val="4272066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5D3CE-7B1E-8E8E-D49E-FCEA757397D7}"/>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E814D437-FC40-0F23-F833-1C4AFBAAEDBF}"/>
              </a:ext>
            </a:extLst>
          </p:cNvPr>
          <p:cNvPicPr>
            <a:picLocks noGrp="1" noChangeAspect="1"/>
          </p:cNvPicPr>
          <p:nvPr>
            <p:ph idx="1"/>
          </p:nvPr>
        </p:nvPicPr>
        <p:blipFill>
          <a:blip r:embed="rId2"/>
          <a:stretch>
            <a:fillRect/>
          </a:stretch>
        </p:blipFill>
        <p:spPr>
          <a:xfrm>
            <a:off x="5640151" y="1837848"/>
            <a:ext cx="5801784" cy="4351338"/>
          </a:xfrm>
          <a:prstGeom prst="rect">
            <a:avLst/>
          </a:prstGeom>
        </p:spPr>
      </p:pic>
      <p:pic>
        <p:nvPicPr>
          <p:cNvPr id="6" name="Picture 5">
            <a:extLst>
              <a:ext uri="{FF2B5EF4-FFF2-40B4-BE49-F238E27FC236}">
                <a16:creationId xmlns:a16="http://schemas.microsoft.com/office/drawing/2014/main" id="{A9961AD5-6381-409C-E4C5-3C0B4FA47186}"/>
              </a:ext>
            </a:extLst>
          </p:cNvPr>
          <p:cNvPicPr>
            <a:picLocks noChangeAspect="1"/>
          </p:cNvPicPr>
          <p:nvPr/>
        </p:nvPicPr>
        <p:blipFill>
          <a:blip r:embed="rId3"/>
          <a:stretch>
            <a:fillRect/>
          </a:stretch>
        </p:blipFill>
        <p:spPr>
          <a:xfrm>
            <a:off x="292608" y="1836642"/>
            <a:ext cx="5803392" cy="4352544"/>
          </a:xfrm>
          <a:prstGeom prst="rect">
            <a:avLst/>
          </a:prstGeom>
        </p:spPr>
      </p:pic>
      <p:sp>
        <p:nvSpPr>
          <p:cNvPr id="3" name="TextBox 2">
            <a:extLst>
              <a:ext uri="{FF2B5EF4-FFF2-40B4-BE49-F238E27FC236}">
                <a16:creationId xmlns:a16="http://schemas.microsoft.com/office/drawing/2014/main" id="{0A949CD1-EB20-1AC8-73F7-E657083A00D5}"/>
              </a:ext>
            </a:extLst>
          </p:cNvPr>
          <p:cNvSpPr txBox="1"/>
          <p:nvPr/>
        </p:nvSpPr>
        <p:spPr>
          <a:xfrm>
            <a:off x="6751754" y="2895225"/>
            <a:ext cx="1789289" cy="307777"/>
          </a:xfrm>
          <a:prstGeom prst="rect">
            <a:avLst/>
          </a:prstGeom>
          <a:noFill/>
        </p:spPr>
        <p:txBody>
          <a:bodyPr wrap="square" rtlCol="0">
            <a:spAutoFit/>
          </a:bodyPr>
          <a:lstStyle/>
          <a:p>
            <a:r>
              <a:rPr lang="en-US" sz="1400" dirty="0"/>
              <a:t>Grid size = 1 meter</a:t>
            </a:r>
          </a:p>
        </p:txBody>
      </p:sp>
    </p:spTree>
    <p:extLst>
      <p:ext uri="{BB962C8B-B14F-4D97-AF65-F5344CB8AC3E}">
        <p14:creationId xmlns:p14="http://schemas.microsoft.com/office/powerpoint/2010/main" val="3651163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FBE82-8B89-9EE7-E022-61999FC5F49D}"/>
              </a:ext>
            </a:extLst>
          </p:cNvPr>
          <p:cNvSpPr>
            <a:spLocks noGrp="1"/>
          </p:cNvSpPr>
          <p:nvPr>
            <p:ph type="title"/>
          </p:nvPr>
        </p:nvSpPr>
        <p:spPr/>
        <p:txBody>
          <a:bodyPr>
            <a:noAutofit/>
          </a:bodyPr>
          <a:lstStyle/>
          <a:p>
            <a:pPr algn="just"/>
            <a:r>
              <a:rPr lang="en-US" sz="2000" dirty="0"/>
              <a:t>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a:t>
            </a:r>
          </a:p>
        </p:txBody>
      </p:sp>
      <p:pic>
        <p:nvPicPr>
          <p:cNvPr id="5" name="Content Placeholder 4">
            <a:extLst>
              <a:ext uri="{FF2B5EF4-FFF2-40B4-BE49-F238E27FC236}">
                <a16:creationId xmlns:a16="http://schemas.microsoft.com/office/drawing/2014/main" id="{B485875D-1831-EF0B-62C4-B74E158180E0}"/>
              </a:ext>
            </a:extLst>
          </p:cNvPr>
          <p:cNvPicPr>
            <a:picLocks noGrp="1" noChangeAspect="1"/>
          </p:cNvPicPr>
          <p:nvPr>
            <p:ph idx="1"/>
          </p:nvPr>
        </p:nvPicPr>
        <p:blipFill>
          <a:blip r:embed="rId2"/>
          <a:stretch>
            <a:fillRect/>
          </a:stretch>
        </p:blipFill>
        <p:spPr>
          <a:xfrm>
            <a:off x="5805404" y="1690688"/>
            <a:ext cx="5801784" cy="4351338"/>
          </a:xfrm>
          <a:prstGeom prst="rect">
            <a:avLst/>
          </a:prstGeom>
        </p:spPr>
      </p:pic>
      <p:pic>
        <p:nvPicPr>
          <p:cNvPr id="9" name="Picture 8">
            <a:extLst>
              <a:ext uri="{FF2B5EF4-FFF2-40B4-BE49-F238E27FC236}">
                <a16:creationId xmlns:a16="http://schemas.microsoft.com/office/drawing/2014/main" id="{E5CD30BB-1A55-1606-8AB4-000B32AA4AEC}"/>
              </a:ext>
            </a:extLst>
          </p:cNvPr>
          <p:cNvPicPr>
            <a:picLocks noChangeAspect="1"/>
          </p:cNvPicPr>
          <p:nvPr/>
        </p:nvPicPr>
        <p:blipFill>
          <a:blip r:embed="rId3"/>
          <a:stretch>
            <a:fillRect/>
          </a:stretch>
        </p:blipFill>
        <p:spPr>
          <a:xfrm>
            <a:off x="292608" y="1824419"/>
            <a:ext cx="5803392" cy="4352544"/>
          </a:xfrm>
          <a:prstGeom prst="rect">
            <a:avLst/>
          </a:prstGeom>
        </p:spPr>
      </p:pic>
      <p:sp>
        <p:nvSpPr>
          <p:cNvPr id="3" name="TextBox 2">
            <a:extLst>
              <a:ext uri="{FF2B5EF4-FFF2-40B4-BE49-F238E27FC236}">
                <a16:creationId xmlns:a16="http://schemas.microsoft.com/office/drawing/2014/main" id="{A5E4AD09-ABC4-16D1-0E1C-E75195A2B9D1}"/>
              </a:ext>
            </a:extLst>
          </p:cNvPr>
          <p:cNvSpPr txBox="1"/>
          <p:nvPr/>
        </p:nvSpPr>
        <p:spPr>
          <a:xfrm>
            <a:off x="6917007" y="3121223"/>
            <a:ext cx="1789289" cy="307777"/>
          </a:xfrm>
          <a:prstGeom prst="rect">
            <a:avLst/>
          </a:prstGeom>
          <a:noFill/>
        </p:spPr>
        <p:txBody>
          <a:bodyPr wrap="square" rtlCol="0">
            <a:spAutoFit/>
          </a:bodyPr>
          <a:lstStyle/>
          <a:p>
            <a:r>
              <a:rPr lang="en-US" sz="1400" dirty="0"/>
              <a:t>Grid size = 1 meter</a:t>
            </a:r>
          </a:p>
        </p:txBody>
      </p:sp>
    </p:spTree>
    <p:extLst>
      <p:ext uri="{BB962C8B-B14F-4D97-AF65-F5344CB8AC3E}">
        <p14:creationId xmlns:p14="http://schemas.microsoft.com/office/powerpoint/2010/main" val="3896999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7748</TotalTime>
  <Words>402</Words>
  <Application>Microsoft Macintosh PowerPoint</Application>
  <PresentationFormat>Widescreen</PresentationFormat>
  <Paragraphs>17</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Aptos</vt:lpstr>
      <vt:lpstr>Aptos Display</vt:lpstr>
      <vt:lpstr>Arial</vt:lpstr>
      <vt:lpstr>Office Theme</vt:lpstr>
      <vt:lpstr>October Review Slides 1</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lpstr>The histogram of the orthogonal distances from the hand-labeled points to computed boundary points is shown in the RHS. The LLA plot shows the test track with the computed boundary points classified based on the error magnitude. Red indicates a higher error, and blue indicates a lower error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Batchu, Aneesh</dc:creator>
  <cp:lastModifiedBy>Batchu, Aneesh</cp:lastModifiedBy>
  <cp:revision>6</cp:revision>
  <dcterms:created xsi:type="dcterms:W3CDTF">2024-09-20T14:44:55Z</dcterms:created>
  <dcterms:modified xsi:type="dcterms:W3CDTF">2024-11-04T16:51:32Z</dcterms:modified>
</cp:coreProperties>
</file>

<file path=docProps/thumbnail.jpeg>
</file>